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2" r:id="rId4"/>
    <p:sldId id="258" r:id="rId5"/>
    <p:sldId id="259" r:id="rId6"/>
    <p:sldId id="268" r:id="rId7"/>
    <p:sldId id="260" r:id="rId8"/>
    <p:sldId id="270" r:id="rId9"/>
    <p:sldId id="271" r:id="rId10"/>
    <p:sldId id="263" r:id="rId11"/>
    <p:sldId id="261" r:id="rId12"/>
    <p:sldId id="264" r:id="rId13"/>
    <p:sldId id="265" r:id="rId14"/>
    <p:sldId id="266" r:id="rId15"/>
    <p:sldId id="26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CE868-3EA8-4DB4-B37C-2911451D267D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62886-3200-48CE-A99C-BD9256E6B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59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642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62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5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86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290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59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9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94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24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97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75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51C1-B55B-4C0B-82F4-6F3032F10FEA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D3C48-A5F9-49EF-8DB8-5A2EB43199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2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711083"/>
          </a:xfrm>
        </p:spPr>
        <p:txBody>
          <a:bodyPr/>
          <a:lstStyle/>
          <a:p>
            <a:r>
              <a:rPr lang="en-US" b="1" dirty="0" err="1" smtClean="0"/>
              <a:t>HabrNominations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51692"/>
            <a:ext cx="9144000" cy="34289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Новосибирский химико-технологический колледж им. Д.И. Менделеева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440615" y="6051258"/>
            <a:ext cx="3912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202124"/>
                </a:solidFill>
                <a:latin typeface="Google Sans"/>
              </a:rPr>
              <a:t>Подготовил</a:t>
            </a:r>
            <a:r>
              <a:rPr lang="en-US" dirty="0" smtClean="0">
                <a:solidFill>
                  <a:srgbClr val="202124"/>
                </a:solidFill>
                <a:latin typeface="Google Sans"/>
              </a:rPr>
              <a:t>: </a:t>
            </a:r>
            <a:r>
              <a:rPr lang="ru-RU" dirty="0" smtClean="0">
                <a:solidFill>
                  <a:srgbClr val="202124"/>
                </a:solidFill>
                <a:latin typeface="Google Sans"/>
              </a:rPr>
              <a:t>Юркин Матвей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82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62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3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45" y="200026"/>
            <a:ext cx="11429129" cy="639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7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285750"/>
            <a:ext cx="1053782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7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504825"/>
            <a:ext cx="107823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24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WordCloud</a:t>
            </a:r>
            <a:r>
              <a:rPr lang="en-US" dirty="0" smtClean="0"/>
              <a:t> </a:t>
            </a:r>
            <a:r>
              <a:rPr lang="ru-RU" dirty="0" smtClean="0"/>
              <a:t>для компании </a:t>
            </a:r>
            <a:r>
              <a:rPr lang="en-US" dirty="0" err="1" smtClean="0"/>
              <a:t>RamblerCo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285081"/>
            <a:ext cx="11268075" cy="5495925"/>
          </a:xfrm>
        </p:spPr>
      </p:pic>
    </p:spTree>
    <p:extLst>
      <p:ext uri="{BB962C8B-B14F-4D97-AF65-F5344CB8AC3E}">
        <p14:creationId xmlns:p14="http://schemas.microsoft.com/office/powerpoint/2010/main" val="337788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Векторизация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600325"/>
            <a:ext cx="6096000" cy="27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33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Векторизация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825625"/>
            <a:ext cx="104203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76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5075"/>
          </a:xfrm>
        </p:spPr>
        <p:txBody>
          <a:bodyPr/>
          <a:lstStyle/>
          <a:p>
            <a:pPr algn="ctr"/>
            <a:r>
              <a:rPr lang="ru-RU" dirty="0" smtClean="0"/>
              <a:t>Проставление меток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1600200"/>
            <a:ext cx="9353550" cy="45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8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Проставление меток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618" y="1825625"/>
            <a:ext cx="100007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06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Разделение данных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4759"/>
            <a:ext cx="10515600" cy="38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6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0437"/>
          </a:xfrm>
        </p:spPr>
        <p:txBody>
          <a:bodyPr/>
          <a:lstStyle/>
          <a:p>
            <a:pPr algn="ctr"/>
            <a:r>
              <a:rPr lang="ru-RU" dirty="0"/>
              <a:t>А</a:t>
            </a:r>
            <a:r>
              <a:rPr lang="ru-RU" dirty="0" smtClean="0"/>
              <a:t>рхитектура проекта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5370"/>
            <a:ext cx="4044461" cy="47830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918" y="1266092"/>
            <a:ext cx="3458058" cy="53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82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Линейная </a:t>
            </a:r>
            <a:r>
              <a:rPr lang="ru-RU" dirty="0" err="1" smtClean="0"/>
              <a:t>регресия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10515600" cy="39643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5105292"/>
            <a:ext cx="10106025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50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399"/>
          </a:xfrm>
        </p:spPr>
        <p:txBody>
          <a:bodyPr/>
          <a:lstStyle/>
          <a:p>
            <a:pPr algn="ctr"/>
            <a:r>
              <a:rPr lang="ru-RU" dirty="0" smtClean="0"/>
              <a:t>Логическая регрессия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3013"/>
            <a:ext cx="10515600" cy="34340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87" y="4862412"/>
            <a:ext cx="8263438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3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1335683"/>
            <a:ext cx="10515600" cy="3113936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720130"/>
            <a:ext cx="10287000" cy="615553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Menlo"/>
              </a:rPr>
              <a:t>DecisionTreeClassifier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982" y="4848125"/>
            <a:ext cx="706853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Случайный Лес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5" y="1490420"/>
            <a:ext cx="10515600" cy="32691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01" y="4829063"/>
            <a:ext cx="750674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7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 k-</a:t>
            </a:r>
            <a:r>
              <a:rPr lang="ru-RU" dirty="0"/>
              <a:t>ближайших соседей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475" y="1415626"/>
            <a:ext cx="10515600" cy="31139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70" y="4700495"/>
            <a:ext cx="7944379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50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Наивные методы Байеса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1139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88" y="5248176"/>
            <a:ext cx="7335274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07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Метод опорных векторов 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1139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45" y="4995763"/>
            <a:ext cx="7240010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6000" b="1" dirty="0"/>
              <a:t>Высшая точность у </a:t>
            </a:r>
            <a:r>
              <a:rPr lang="en-US" sz="6000" b="1" dirty="0" err="1" smtClean="0"/>
              <a:t>RandomForestRegressor</a:t>
            </a:r>
            <a:r>
              <a:rPr lang="en-US" sz="6000" b="1" dirty="0" smtClean="0"/>
              <a:t> </a:t>
            </a:r>
            <a:r>
              <a:rPr lang="ru-RU" sz="6000" dirty="0"/>
              <a:t>0.142175</a:t>
            </a:r>
            <a:endParaRPr lang="en-US" sz="6000" b="1" dirty="0"/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60109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711083"/>
          </a:xfrm>
        </p:spPr>
        <p:txBody>
          <a:bodyPr/>
          <a:lstStyle/>
          <a:p>
            <a:r>
              <a:rPr lang="en-US" b="1" dirty="0" err="1" smtClean="0"/>
              <a:t>HabrNominations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51692"/>
            <a:ext cx="9144000" cy="34289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Новосибирский химико-технологический колледж им. Д.И. Менделеева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440615" y="6051258"/>
            <a:ext cx="3912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202124"/>
                </a:solidFill>
                <a:latin typeface="Google Sans"/>
              </a:rPr>
              <a:t>Подготовил</a:t>
            </a:r>
            <a:r>
              <a:rPr lang="en-US" dirty="0" smtClean="0">
                <a:solidFill>
                  <a:srgbClr val="202124"/>
                </a:solidFill>
                <a:latin typeface="Google Sans"/>
              </a:rPr>
              <a:t>: </a:t>
            </a:r>
            <a:r>
              <a:rPr lang="ru-RU" dirty="0" smtClean="0">
                <a:solidFill>
                  <a:srgbClr val="202124"/>
                </a:solidFill>
                <a:latin typeface="Google Sans"/>
              </a:rPr>
              <a:t>Юркин Матвей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06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Парсеры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221" y="2908347"/>
            <a:ext cx="4800601" cy="16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7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4" y="246185"/>
            <a:ext cx="11597054" cy="649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315" y="365125"/>
            <a:ext cx="11430000" cy="61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76" y="457200"/>
            <a:ext cx="10296524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0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823" y="290146"/>
            <a:ext cx="11078307" cy="62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9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581025"/>
            <a:ext cx="10134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4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65125"/>
            <a:ext cx="10998200" cy="628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707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65</Words>
  <Application>Microsoft Office PowerPoint</Application>
  <PresentationFormat>Широкоэкранный</PresentationFormat>
  <Paragraphs>23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Google Sans</vt:lpstr>
      <vt:lpstr>Menlo</vt:lpstr>
      <vt:lpstr>Тема Office</vt:lpstr>
      <vt:lpstr>HabrNominations</vt:lpstr>
      <vt:lpstr>Архитектура проекта</vt:lpstr>
      <vt:lpstr>Парсеры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WordCloud для компании RamblerCo</vt:lpstr>
      <vt:lpstr>Векторизация</vt:lpstr>
      <vt:lpstr>Векторизация</vt:lpstr>
      <vt:lpstr>Проставление меток</vt:lpstr>
      <vt:lpstr>Проставление меток</vt:lpstr>
      <vt:lpstr>Разделение данных</vt:lpstr>
      <vt:lpstr>Линейная регресия</vt:lpstr>
      <vt:lpstr>Логическая регрессия</vt:lpstr>
      <vt:lpstr>DecisionTreeClassifier </vt:lpstr>
      <vt:lpstr>Случайный Лес</vt:lpstr>
      <vt:lpstr> k-ближайших соседей</vt:lpstr>
      <vt:lpstr>Наивные методы Байеса</vt:lpstr>
      <vt:lpstr>Метод опорных векторов </vt:lpstr>
      <vt:lpstr> </vt:lpstr>
      <vt:lpstr>HabrNominations</vt:lpstr>
    </vt:vector>
  </TitlesOfParts>
  <Company>Новосибирский химико-технологический колледж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HabrNominations</dc:title>
  <dc:creator>Машинное обучение 1</dc:creator>
  <cp:lastModifiedBy>Машинное обучение 1</cp:lastModifiedBy>
  <cp:revision>16</cp:revision>
  <dcterms:created xsi:type="dcterms:W3CDTF">2023-03-23T04:37:11Z</dcterms:created>
  <dcterms:modified xsi:type="dcterms:W3CDTF">2023-03-23T05:52:37Z</dcterms:modified>
</cp:coreProperties>
</file>